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8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277" y="58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r">
              <a:defRPr sz="1200"/>
            </a:lvl1pPr>
          </a:lstStyle>
          <a:p>
            <a:fld id="{CC156ECC-64C8-448B-A712-E91CFD540A23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25488" y="741363"/>
            <a:ext cx="53467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08" tIns="45354" rIns="90708" bIns="4535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0708" tIns="45354" rIns="90708" bIns="4535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r">
              <a:defRPr sz="1200"/>
            </a:lvl1pPr>
          </a:lstStyle>
          <a:p>
            <a:fld id="{53FEE5B8-3A7F-4C78-A63E-BBA56BF3B3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4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EE5B8-3A7F-4C78-A63E-BBA56BF3B34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662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52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982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988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08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76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47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747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51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52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44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933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089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07876" y="2859812"/>
            <a:ext cx="2744832" cy="1734508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Экстремизм – угроза обществу</a:t>
            </a:r>
            <a:b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!</a:t>
            </a:r>
            <a:endParaRPr lang="ru-RU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37132" y="1514136"/>
            <a:ext cx="2886321" cy="500066"/>
          </a:xfrm>
        </p:spPr>
        <p:txBody>
          <a:bodyPr>
            <a:no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Прокуратура Ханты-Мансийского автономного округа – Югры </a:t>
            </a:r>
          </a:p>
          <a:p>
            <a:endParaRPr lang="ru-RU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32" name="Picture 8" descr="http://reporter-crimea.ru/wp-content/uploads/2015/06/%D0%BF%D1%80%D0%BE%D0%BA%D1%83%D1%80%D0%B0%D1%82%D1%83%D1%80%D0%B0-%D0%B3%D0%B5%D1%80%D0%B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9184" y="222551"/>
            <a:ext cx="2102328" cy="12915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7272089" y="6070177"/>
            <a:ext cx="2476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г. Ханты-Мансийск, 2023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2138" y="2786060"/>
            <a:ext cx="2553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944464" y="1887408"/>
            <a:ext cx="276578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 заявлениями о нарушении закона Вы вправе обратиться в:</a:t>
            </a:r>
          </a:p>
          <a:p>
            <a:pPr algn="just"/>
            <a:r>
              <a:rPr lang="ru-RU" sz="10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- прокуратуру Ханты-Мансийского автономного округа - Югры по адресу: 628011, </a:t>
            </a:r>
            <a:r>
              <a:rPr lang="ru-RU" sz="1000" b="1" u="sng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г.Ханты-Мансийск</a:t>
            </a:r>
            <a:r>
              <a:rPr lang="ru-RU" sz="10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, ул. Чехова, д.1А, адрес интернет-приемной на сайте прокуратуры округа «prokhmao.ru»;</a:t>
            </a:r>
          </a:p>
          <a:p>
            <a:pPr algn="just"/>
            <a:r>
              <a:rPr lang="ru-RU" sz="10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Справочная по обращениям:</a:t>
            </a:r>
          </a:p>
          <a:p>
            <a:pPr algn="just"/>
            <a:r>
              <a:rPr lang="ru-RU" sz="10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8 (3467) 352-212.</a:t>
            </a:r>
          </a:p>
          <a:p>
            <a:pPr algn="just"/>
            <a:endParaRPr lang="ru-RU" sz="1000" b="1" u="sng" dirty="0">
              <a:ln w="10160">
                <a:solidFill>
                  <a:schemeClr val="accent1"/>
                </a:solidFill>
                <a:prstDash val="solid"/>
              </a:ln>
              <a:solidFill>
                <a:srgbClr val="00085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just"/>
            <a:r>
              <a:rPr lang="ru-RU" sz="10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- управление МВД по Ханты-Мансийскому автономному округу - Югре по адресу: 628011, г. Ханты-Мансийск, ул. Ленина, д.55;</a:t>
            </a:r>
          </a:p>
          <a:p>
            <a:pPr algn="just"/>
            <a:r>
              <a:rPr lang="ru-RU" sz="10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Телефон доверия: 8 (3467) 398-300.</a:t>
            </a:r>
          </a:p>
          <a:p>
            <a:pPr algn="just"/>
            <a:r>
              <a:rPr lang="ru-RU" sz="10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- следственные органы СУ СК России по автономному округу по адресу: 628011, г. Ханты-Мансийск, ул. Мира, д.120;</a:t>
            </a:r>
          </a:p>
          <a:p>
            <a:pPr algn="just"/>
            <a:r>
              <a:rPr lang="ru-RU" sz="10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Телефон доверия: 8 (3467) 32-82-06, 8-902-814-74-23 (круглосуточно).</a:t>
            </a:r>
          </a:p>
          <a:p>
            <a:pPr algn="just"/>
            <a:endParaRPr lang="ru-RU" sz="1000" b="1" u="sng" dirty="0">
              <a:ln w="10160">
                <a:solidFill>
                  <a:schemeClr val="accent1"/>
                </a:solidFill>
                <a:prstDash val="solid"/>
              </a:ln>
              <a:solidFill>
                <a:srgbClr val="00085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just"/>
            <a:r>
              <a:rPr lang="ru-RU" sz="10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- службу по Ханты-Мансийскому автономному округу Регионального управления ФСБ России по Тюменской области по адресу: г. Ханты-Мансийск,             ул. Дзержинского, д. 10.</a:t>
            </a:r>
          </a:p>
          <a:p>
            <a:pPr algn="just"/>
            <a:r>
              <a:rPr lang="ru-RU" sz="10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Телефон: (3467) 333-581,</a:t>
            </a:r>
          </a:p>
          <a:p>
            <a:pPr algn="just"/>
            <a:r>
              <a:rPr lang="ru-RU" sz="1200" b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8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341-748 (дежурный).</a:t>
            </a:r>
          </a:p>
          <a:p>
            <a:pPr algn="ctr"/>
            <a:endParaRPr lang="ru-RU" sz="1600" b="1" u="sng" dirty="0">
              <a:ln w="10160">
                <a:solidFill>
                  <a:schemeClr val="accent1"/>
                </a:solidFill>
                <a:prstDash val="solid"/>
              </a:ln>
              <a:solidFill>
                <a:srgbClr val="00085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ru-RU" sz="16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00085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835" y="4182161"/>
            <a:ext cx="2474913" cy="18589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725" y="187805"/>
            <a:ext cx="2431097" cy="16561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2011" y="847452"/>
            <a:ext cx="368617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002060"/>
                </a:solidFill>
              </a:rPr>
              <a:t>Экстремистская организация </a:t>
            </a:r>
            <a:r>
              <a:rPr lang="ru-RU" sz="1200" dirty="0">
                <a:solidFill>
                  <a:srgbClr val="002060"/>
                </a:solidFill>
              </a:rPr>
              <a:t>– общественное или религиозное объединение либо иная организация, в отношении которых судом принято вступившее в законную силу решение о ликвидации или запрете деятельности в связи с осуществлением экстремистской деятельности.</a:t>
            </a:r>
          </a:p>
          <a:p>
            <a:pPr algn="ctr"/>
            <a:endParaRPr lang="ru-RU" sz="1200" dirty="0">
              <a:solidFill>
                <a:srgbClr val="002060"/>
              </a:solidFill>
            </a:endParaRPr>
          </a:p>
          <a:p>
            <a:pPr algn="ctr"/>
            <a:r>
              <a:rPr lang="ru-RU" sz="1200" dirty="0">
                <a:solidFill>
                  <a:srgbClr val="002060"/>
                </a:solidFill>
              </a:rPr>
              <a:t>Список организаций, деятельность которых запрещена на территории  РФ вступившим в законную силу решением суда, в связи осуществлением экстремистской деятельности, постоянно обновляется и публикуется на официальном сайте </a:t>
            </a:r>
          </a:p>
          <a:p>
            <a:pPr algn="ctr"/>
            <a:r>
              <a:rPr lang="ru-RU" sz="1200" dirty="0">
                <a:solidFill>
                  <a:srgbClr val="002060"/>
                </a:solidFill>
              </a:rPr>
              <a:t>Минюста РФ по ссылке: </a:t>
            </a:r>
            <a:r>
              <a:rPr lang="ru-RU" sz="1200" b="1" u="sng" dirty="0">
                <a:solidFill>
                  <a:srgbClr val="002060"/>
                </a:solidFill>
              </a:rPr>
              <a:t>http://www.minjust.ru/nko/perechen_zapret</a:t>
            </a:r>
          </a:p>
          <a:p>
            <a:pPr algn="ctr"/>
            <a:endParaRPr lang="ru-RU" sz="1200" dirty="0">
              <a:solidFill>
                <a:srgbClr val="002060"/>
              </a:solidFill>
            </a:endParaRPr>
          </a:p>
          <a:p>
            <a:pPr algn="ctr"/>
            <a:r>
              <a:rPr lang="ru-RU" sz="1200" dirty="0">
                <a:solidFill>
                  <a:srgbClr val="002060"/>
                </a:solidFill>
              </a:rPr>
              <a:t>Список организаций, деятельность которых приостановлена в связи с тем, что идет судебное разбирательство и в деятельности организации усматриваются признаки экстремистской деятельности, размещается по ссылке: </a:t>
            </a:r>
            <a:r>
              <a:rPr lang="ru-RU" sz="1200" b="1" u="sng" dirty="0">
                <a:solidFill>
                  <a:srgbClr val="002060"/>
                </a:solidFill>
              </a:rPr>
              <a:t>http://www.minjust.ru/nko/perechen_priostanovleni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317" y="5302460"/>
            <a:ext cx="2593561" cy="1477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250395" y="357166"/>
            <a:ext cx="34052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84877" y="476672"/>
            <a:ext cx="33543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eriod"/>
            </a:pP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ctr">
              <a:buAutoNum type="arabicPeriod"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3133" y="982480"/>
            <a:ext cx="34052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совершение экстремистских деяний</a:t>
            </a:r>
          </a:p>
          <a:p>
            <a:pPr algn="ctr"/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Может повлечь:</a:t>
            </a:r>
          </a:p>
          <a:p>
            <a:pPr algn="ctr"/>
            <a:endParaRPr lang="ru-RU" sz="12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Административную ответственность  в виде ареста на срок до 15 суток на граждан, в виде штрафа на должностных лиц до пяти тысяч рублей и на юридических лиц до одного миллиона с конфискацией экстремистских материалов </a:t>
            </a:r>
          </a:p>
          <a:p>
            <a:pPr algn="ctr"/>
            <a:endParaRPr lang="ru-RU" sz="12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уголовную ответственность,  максимальный размер которой  составляет до десяти лет лишения свободы</a:t>
            </a:r>
          </a:p>
          <a:p>
            <a:pPr algn="ctr"/>
            <a:endParaRPr lang="ru-RU" sz="12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32888" y="861200"/>
            <a:ext cx="3250394" cy="5986254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Термин «экстремизм» происходит от латинского слова </a:t>
            </a:r>
            <a:r>
              <a:rPr lang="ru-RU" sz="12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extremus</a:t>
            </a:r>
            <a:r>
              <a:rPr lang="ru-RU" sz="1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«крайний», справочная литература трактует экстремизм как «приверженность к крайним взглядам и мерам». </a:t>
            </a:r>
          </a:p>
          <a:p>
            <a:pPr algn="ctr"/>
            <a:r>
              <a:rPr lang="ru-RU" sz="1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наиболее общем виде экстремизм можно определить как идеологию и практику использования крайних (в основном противозаконных) мер для достижения поставленных целей, связанных с нарушением неотъемлемых конституционных прав граждан, интересов общества и государства.</a:t>
            </a:r>
          </a:p>
          <a:p>
            <a:pPr algn="ctr"/>
            <a:r>
              <a:rPr lang="ru-RU" sz="1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 экстремизму относятся </a:t>
            </a:r>
            <a:r>
              <a:rPr lang="ru-RU" sz="11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Действия, направленные на возбуждение ненависти либо вражды, а также на унижение достоинства человека либо группы лиц по признакам пола, расы, национальности, языка, происхождения, отношения к религии, а равно принадлежности к какой-либо социальной группе, совершенные публично или с использованием средств массовой информации либо информационно-телекоммуникационных сетей, в том числе сети "Интернет"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2880" y="4484442"/>
            <a:ext cx="2242661" cy="12488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568" y="0"/>
            <a:ext cx="865411" cy="86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15197" y="116632"/>
            <a:ext cx="30087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Причины появления экстремизма: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- кризис экономической системы;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- криминализация массовой культуры;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- социокультурный дефицит;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- кризис школьного и семейного воспитания;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- конфликты в семье и в отношениях со сверстниками;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- деформация системы ценностей;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- криминальная среда общения;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- недостаточная социальная зрелость;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- социальное неравенство;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- желание самоутвердиться.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28343" y="3140968"/>
            <a:ext cx="318249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Основные правила толерантного поведения: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1.Относись к окружающим с уважением.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2.Никогда не думай, что твое мнение важнее мнения другого человека.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3.Не суди о ценностях других, отталкиваясь от своих собственных.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4.Не навязывай свое мнение другим.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5.Никогда не думай, что твоя религия в                чем-то превосходит другую.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6.Помни, что каждый волен выбирать свой имидж и стиль, свои привычки и пристрастия.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7.Умей видеть ценность и самобытность культуры каждой нации.</a:t>
            </a:r>
          </a:p>
          <a:p>
            <a:r>
              <a:rPr lang="ru-RU" sz="1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8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8. Знакомиться с другими культурами и традициями.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</TotalTime>
  <Words>644</Words>
  <Application>Microsoft Office PowerPoint</Application>
  <PresentationFormat>Лист A4 (210x297 мм)</PresentationFormat>
  <Paragraphs>56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Тема Office</vt:lpstr>
      <vt:lpstr>Экстремизм – угроза обществу !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Вспомни о ребенке – заплати алименты!</dc:title>
  <dc:creator>vera</dc:creator>
  <cp:lastModifiedBy>user</cp:lastModifiedBy>
  <cp:revision>74</cp:revision>
  <cp:lastPrinted>2023-07-04T05:26:24Z</cp:lastPrinted>
  <dcterms:created xsi:type="dcterms:W3CDTF">2016-12-09T04:57:45Z</dcterms:created>
  <dcterms:modified xsi:type="dcterms:W3CDTF">2023-07-04T05:27:15Z</dcterms:modified>
</cp:coreProperties>
</file>